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22"/>
  </p:notesMasterIdLst>
  <p:sldIdLst>
    <p:sldId id="256" r:id="rId9"/>
    <p:sldId id="580" r:id="rId10"/>
    <p:sldId id="615" r:id="rId11"/>
    <p:sldId id="616" r:id="rId12"/>
    <p:sldId id="614" r:id="rId13"/>
    <p:sldId id="609" r:id="rId14"/>
    <p:sldId id="572" r:id="rId15"/>
    <p:sldId id="573" r:id="rId16"/>
    <p:sldId id="617" r:id="rId17"/>
    <p:sldId id="613" r:id="rId18"/>
    <p:sldId id="605" r:id="rId19"/>
    <p:sldId id="495" r:id="rId20"/>
    <p:sldId id="454" r:id="rId2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WebJobs" id="{1CE618FB-B7FB-43C5-ADE2-11CDC24FC110}">
          <p14:sldIdLst>
            <p14:sldId id="580"/>
            <p14:sldId id="615"/>
            <p14:sldId id="616"/>
            <p14:sldId id="614"/>
            <p14:sldId id="609"/>
            <p14:sldId id="572"/>
            <p14:sldId id="573"/>
            <p14:sldId id="617"/>
            <p14:sldId id="613"/>
          </p14:sldIdLst>
        </p14:section>
        <p14:section name="Exit" id="{26D33BE0-B19C-465D-8801-1598009CC099}">
          <p14:sldIdLst>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55950" autoAdjust="0"/>
  </p:normalViewPr>
  <p:slideViewPr>
    <p:cSldViewPr snapToGrid="0">
      <p:cViewPr varScale="1">
        <p:scale>
          <a:sx n="49" d="100"/>
          <a:sy n="49" d="100"/>
        </p:scale>
        <p:origin x="1450"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4/14/2016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333508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689690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4/14/2016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1991426"/>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74739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7068665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18406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447306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213891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351445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050159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14-04-2016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14-04-2016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4/14/2016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9005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4/14/2016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353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795351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111443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811254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117160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1287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18" Type="http://schemas.openxmlformats.org/officeDocument/2006/relationships/image" Target="../media/image46.emf"/><Relationship Id="rId3" Type="http://schemas.openxmlformats.org/officeDocument/2006/relationships/image" Target="../media/image31.emf"/><Relationship Id="rId21" Type="http://schemas.openxmlformats.org/officeDocument/2006/relationships/image" Target="../media/image49.emf"/><Relationship Id="rId7" Type="http://schemas.openxmlformats.org/officeDocument/2006/relationships/image" Target="../media/image35.emf"/><Relationship Id="rId12" Type="http://schemas.openxmlformats.org/officeDocument/2006/relationships/image" Target="../media/image40.png"/><Relationship Id="rId17" Type="http://schemas.openxmlformats.org/officeDocument/2006/relationships/image" Target="../media/image45.emf"/><Relationship Id="rId2" Type="http://schemas.openxmlformats.org/officeDocument/2006/relationships/image" Target="../media/image30.emf"/><Relationship Id="rId16" Type="http://schemas.openxmlformats.org/officeDocument/2006/relationships/image" Target="../media/image44.emf"/><Relationship Id="rId20" Type="http://schemas.openxmlformats.org/officeDocument/2006/relationships/image" Target="../media/image48.emf"/><Relationship Id="rId1" Type="http://schemas.openxmlformats.org/officeDocument/2006/relationships/slideLayout" Target="../slideLayouts/slideLayout5.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5" Type="http://schemas.openxmlformats.org/officeDocument/2006/relationships/image" Target="../media/image43.emf"/><Relationship Id="rId23" Type="http://schemas.openxmlformats.org/officeDocument/2006/relationships/image" Target="../media/image51.emf"/><Relationship Id="rId10" Type="http://schemas.openxmlformats.org/officeDocument/2006/relationships/image" Target="../media/image38.emf"/><Relationship Id="rId19" Type="http://schemas.openxmlformats.org/officeDocument/2006/relationships/image" Target="../media/image47.emf"/><Relationship Id="rId4" Type="http://schemas.openxmlformats.org/officeDocument/2006/relationships/image" Target="../media/image32.emf"/><Relationship Id="rId9" Type="http://schemas.openxmlformats.org/officeDocument/2006/relationships/image" Target="../media/image37.emf"/><Relationship Id="rId14" Type="http://schemas.openxmlformats.org/officeDocument/2006/relationships/image" Target="../media/image42.emf"/><Relationship Id="rId22" Type="http://schemas.openxmlformats.org/officeDocument/2006/relationships/image" Target="../media/image50.emf"/></Relationships>
</file>

<file path=ppt/slides/_rels/slide8.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40.png"/><Relationship Id="rId18" Type="http://schemas.openxmlformats.org/officeDocument/2006/relationships/image" Target="../media/image47.emf"/><Relationship Id="rId26" Type="http://schemas.openxmlformats.org/officeDocument/2006/relationships/image" Target="../media/image51.emf"/><Relationship Id="rId3" Type="http://schemas.openxmlformats.org/officeDocument/2006/relationships/image" Target="../media/image52.emf"/><Relationship Id="rId21" Type="http://schemas.openxmlformats.org/officeDocument/2006/relationships/image" Target="../media/image49.emf"/><Relationship Id="rId7" Type="http://schemas.openxmlformats.org/officeDocument/2006/relationships/image" Target="../media/image45.emf"/><Relationship Id="rId12" Type="http://schemas.openxmlformats.org/officeDocument/2006/relationships/image" Target="../media/image39.emf"/><Relationship Id="rId17" Type="http://schemas.openxmlformats.org/officeDocument/2006/relationships/image" Target="../media/image46.emf"/><Relationship Id="rId25" Type="http://schemas.openxmlformats.org/officeDocument/2006/relationships/image" Target="../media/image56.emf"/><Relationship Id="rId2" Type="http://schemas.openxmlformats.org/officeDocument/2006/relationships/image" Target="../media/image31.emf"/><Relationship Id="rId16" Type="http://schemas.openxmlformats.org/officeDocument/2006/relationships/image" Target="../media/image44.emf"/><Relationship Id="rId20" Type="http://schemas.openxmlformats.org/officeDocument/2006/relationships/image" Target="../media/image48.emf"/><Relationship Id="rId1" Type="http://schemas.openxmlformats.org/officeDocument/2006/relationships/slideLayout" Target="../slideLayouts/slideLayout5.xml"/><Relationship Id="rId6" Type="http://schemas.openxmlformats.org/officeDocument/2006/relationships/image" Target="../media/image35.emf"/><Relationship Id="rId11" Type="http://schemas.openxmlformats.org/officeDocument/2006/relationships/image" Target="../media/image38.emf"/><Relationship Id="rId24" Type="http://schemas.openxmlformats.org/officeDocument/2006/relationships/image" Target="../media/image55.emf"/><Relationship Id="rId5" Type="http://schemas.openxmlformats.org/officeDocument/2006/relationships/image" Target="../media/image37.emf"/><Relationship Id="rId15" Type="http://schemas.openxmlformats.org/officeDocument/2006/relationships/image" Target="../media/image43.emf"/><Relationship Id="rId23" Type="http://schemas.openxmlformats.org/officeDocument/2006/relationships/image" Target="../media/image54.emf"/><Relationship Id="rId10" Type="http://schemas.openxmlformats.org/officeDocument/2006/relationships/image" Target="../media/image36.emf"/><Relationship Id="rId19" Type="http://schemas.openxmlformats.org/officeDocument/2006/relationships/image" Target="../media/image53.emf"/><Relationship Id="rId4" Type="http://schemas.openxmlformats.org/officeDocument/2006/relationships/image" Target="../media/image30.emf"/><Relationship Id="rId9" Type="http://schemas.openxmlformats.org/officeDocument/2006/relationships/image" Target="../media/image33.emf"/><Relationship Id="rId14" Type="http://schemas.openxmlformats.org/officeDocument/2006/relationships/image" Target="../media/image42.emf"/><Relationship Id="rId22" Type="http://schemas.openxmlformats.org/officeDocument/2006/relationships/image" Target="../media/image50.emf"/></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Queues &amp;</a:t>
            </a:r>
            <a:br>
              <a:rPr lang="en-US" dirty="0" smtClean="0"/>
            </a:br>
            <a:r>
              <a:rPr lang="en-US" dirty="0" err="1" smtClean="0"/>
              <a:t>WebJobs</a:t>
            </a:r>
            <a:endParaRPr lang="en-US" dirty="0"/>
          </a:p>
        </p:txBody>
      </p:sp>
      <p:sp>
        <p:nvSpPr>
          <p:cNvPr id="3" name="Text Placeholder 2"/>
          <p:cNvSpPr>
            <a:spLocks noGrp="1"/>
          </p:cNvSpPr>
          <p:nvPr>
            <p:ph type="body" sz="quarter" idx="10"/>
          </p:nvPr>
        </p:nvSpPr>
        <p:spPr>
          <a:xfrm>
            <a:off x="0" y="3922986"/>
            <a:ext cx="12192000" cy="990600"/>
          </a:xfrm>
        </p:spPr>
        <p:txBody>
          <a:bodyPr/>
          <a:lstStyle/>
          <a:p>
            <a:r>
              <a:rPr lang="en-US" dirty="0" smtClean="0"/>
              <a:t>Tom Straub</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
            </a:r>
            <a:r>
              <a:rPr lang="en-US" dirty="0" err="1" smtClean="0"/>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170" y="2283852"/>
            <a:ext cx="10722224" cy="1266359"/>
          </a:xfrm>
        </p:spPr>
        <p:txBody>
          <a:bodyPr/>
          <a:lstStyle/>
          <a:p>
            <a:r>
              <a:rPr lang="en-US" sz="8800" dirty="0" smtClean="0"/>
              <a:t>Azure Storage </a:t>
            </a:r>
            <a:br>
              <a:rPr lang="en-US" sz="8800" dirty="0" smtClean="0"/>
            </a:br>
            <a:r>
              <a:rPr lang="en-US" sz="8800" dirty="0" smtClean="0"/>
              <a:t>Queues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are Azure Queues?</a:t>
            </a:r>
            <a:endParaRPr lang="en-US" dirty="0"/>
          </a:p>
        </p:txBody>
      </p:sp>
      <p:sp>
        <p:nvSpPr>
          <p:cNvPr id="4" name="Content Placeholder 3"/>
          <p:cNvSpPr>
            <a:spLocks noGrp="1"/>
          </p:cNvSpPr>
          <p:nvPr>
            <p:ph sz="quarter" idx="10"/>
          </p:nvPr>
        </p:nvSpPr>
        <p:spPr/>
        <p:txBody>
          <a:bodyPr/>
          <a:lstStyle/>
          <a:p>
            <a:r>
              <a:rPr lang="en-US" sz="2800" dirty="0" smtClean="0"/>
              <a:t>Are </a:t>
            </a:r>
            <a:r>
              <a:rPr lang="en-US" sz="2800" dirty="0"/>
              <a:t>part of the Azure storage </a:t>
            </a:r>
            <a:r>
              <a:rPr lang="en-US" sz="2800" dirty="0" smtClean="0"/>
              <a:t>infrastructure</a:t>
            </a:r>
          </a:p>
          <a:p>
            <a:r>
              <a:rPr lang="en-US" sz="2800" dirty="0" smtClean="0"/>
              <a:t>Feature </a:t>
            </a:r>
            <a:r>
              <a:rPr lang="en-US" sz="2800" dirty="0"/>
              <a:t>a simple REST-based Get/Put/Peek </a:t>
            </a:r>
            <a:r>
              <a:rPr lang="en-US" sz="2800" dirty="0" smtClean="0"/>
              <a:t>interface</a:t>
            </a:r>
          </a:p>
          <a:p>
            <a:r>
              <a:rPr lang="en-US" sz="2800" dirty="0" smtClean="0"/>
              <a:t>Providing </a:t>
            </a:r>
            <a:r>
              <a:rPr lang="en-US" sz="2800" dirty="0"/>
              <a:t>reliable, persistent messaging within and between services</a:t>
            </a:r>
            <a:r>
              <a:rPr lang="en-US" sz="2800" dirty="0" smtClean="0"/>
              <a:t>.</a:t>
            </a:r>
            <a:endParaRPr lang="en-US" sz="2800" dirty="0"/>
          </a:p>
        </p:txBody>
      </p:sp>
    </p:spTree>
    <p:extLst>
      <p:ext uri="{BB962C8B-B14F-4D97-AF65-F5344CB8AC3E}">
        <p14:creationId xmlns:p14="http://schemas.microsoft.com/office/powerpoint/2010/main" val="4134988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can they be used?</a:t>
            </a:r>
            <a:endParaRPr lang="en-US" dirty="0"/>
          </a:p>
        </p:txBody>
      </p:sp>
      <p:sp>
        <p:nvSpPr>
          <p:cNvPr id="4" name="Content Placeholder 3"/>
          <p:cNvSpPr>
            <a:spLocks noGrp="1"/>
          </p:cNvSpPr>
          <p:nvPr>
            <p:ph sz="quarter" idx="10"/>
          </p:nvPr>
        </p:nvSpPr>
        <p:spPr/>
        <p:txBody>
          <a:bodyPr/>
          <a:lstStyle/>
          <a:p>
            <a:endParaRPr lang="en-US" sz="2800" dirty="0" smtClean="0"/>
          </a:p>
          <a:p>
            <a:r>
              <a:rPr lang="en-US" sz="2800" dirty="0" smtClean="0"/>
              <a:t>Mechanism to trigger </a:t>
            </a:r>
            <a:r>
              <a:rPr lang="en-US" sz="2800" dirty="0" err="1" smtClean="0"/>
              <a:t>WebJobs</a:t>
            </a:r>
            <a:endParaRPr lang="en-US" sz="2800" dirty="0"/>
          </a:p>
        </p:txBody>
      </p:sp>
    </p:spTree>
    <p:extLst>
      <p:ext uri="{BB962C8B-B14F-4D97-AF65-F5344CB8AC3E}">
        <p14:creationId xmlns:p14="http://schemas.microsoft.com/office/powerpoint/2010/main" val="2972632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WebJobs</a:t>
            </a:r>
            <a:endParaRPr lang="en-US" sz="8800" dirty="0"/>
          </a:p>
        </p:txBody>
      </p:sp>
    </p:spTree>
    <p:extLst>
      <p:ext uri="{BB962C8B-B14F-4D97-AF65-F5344CB8AC3E}">
        <p14:creationId xmlns:p14="http://schemas.microsoft.com/office/powerpoint/2010/main" val="15857098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Queues + </a:t>
            </a:r>
            <a:r>
              <a:rPr lang="en-US" dirty="0" err="1" smtClean="0"/>
              <a:t>Webjobs</a:t>
            </a:r>
            <a:endParaRPr lang="en-US" dirty="0"/>
          </a:p>
        </p:txBody>
      </p:sp>
      <p:sp>
        <p:nvSpPr>
          <p:cNvPr id="4" name="Content Placeholder 3"/>
          <p:cNvSpPr>
            <a:spLocks noGrp="1"/>
          </p:cNvSpPr>
          <p:nvPr>
            <p:ph sz="quarter" idx="10"/>
          </p:nvPr>
        </p:nvSpPr>
        <p:spPr/>
        <p:txBody>
          <a:bodyPr/>
          <a:lstStyle/>
          <a:p>
            <a:endParaRPr lang="en-US" sz="2800" dirty="0" smtClean="0"/>
          </a:p>
          <a:p>
            <a:r>
              <a:rPr lang="en-US" sz="2800" dirty="0" smtClean="0"/>
              <a:t>Automatic Poison Queue</a:t>
            </a:r>
          </a:p>
          <a:p>
            <a:r>
              <a:rPr lang="en-US" sz="2800" dirty="0" smtClean="0"/>
              <a:t>Logging built in</a:t>
            </a:r>
          </a:p>
          <a:p>
            <a:r>
              <a:rPr lang="en-US" sz="2800" dirty="0" smtClean="0"/>
              <a:t>Auditing tracks</a:t>
            </a:r>
          </a:p>
          <a:p>
            <a:r>
              <a:rPr lang="en-US" sz="2800" dirty="0"/>
              <a:t> </a:t>
            </a:r>
            <a:endParaRPr lang="en-US" sz="28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45" y="4029986"/>
            <a:ext cx="2022015" cy="721423"/>
          </a:xfrm>
          <a:prstGeom prst="rect">
            <a:avLst/>
          </a:prstGeom>
        </p:spPr>
      </p:pic>
    </p:spTree>
    <p:extLst>
      <p:ext uri="{BB962C8B-B14F-4D97-AF65-F5344CB8AC3E}">
        <p14:creationId xmlns:p14="http://schemas.microsoft.com/office/powerpoint/2010/main" val="272074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7438</TotalTime>
  <Words>244</Words>
  <Application>Microsoft Office PowerPoint</Application>
  <PresentationFormat>Widescreen</PresentationFormat>
  <Paragraphs>51</Paragraphs>
  <Slides>13</Slides>
  <Notes>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13</vt:i4>
      </vt:variant>
    </vt:vector>
  </HeadingPairs>
  <TitlesOfParts>
    <vt:vector size="27" baseType="lpstr">
      <vt:lpstr>ＭＳ Ｐゴシック</vt:lpstr>
      <vt:lpstr>Arial</vt:lpstr>
      <vt:lpstr>Avenir LT Pro 45 Book</vt:lpstr>
      <vt:lpstr>Calibri</vt:lpstr>
      <vt:lpstr>Consolas</vt:lpstr>
      <vt:lpstr>Segoe UI</vt:lpstr>
      <vt:lpstr>Segoe UI Light</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Azure Queues &amp; WebJobs</vt:lpstr>
      <vt:lpstr>Azure Storage  Queues</vt:lpstr>
      <vt:lpstr>What are Azure Queues?</vt:lpstr>
      <vt:lpstr>How can they be used?</vt:lpstr>
      <vt:lpstr>WebJobs</vt:lpstr>
      <vt:lpstr>Light-weight CPU Intensive Tasks</vt:lpstr>
      <vt:lpstr>PowerPoint Presentation</vt:lpstr>
      <vt:lpstr>PowerPoint Presentation</vt:lpstr>
      <vt:lpstr>Queues + Webjobs</vt:lpstr>
      <vt:lpstr>Lab: WebJobs </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Straub, Thomas</cp:lastModifiedBy>
  <cp:revision>379</cp:revision>
  <cp:lastPrinted>2014-03-26T17:46:13Z</cp:lastPrinted>
  <dcterms:created xsi:type="dcterms:W3CDTF">2014-03-19T23:21:38Z</dcterms:created>
  <dcterms:modified xsi:type="dcterms:W3CDTF">2016-04-14T20:26:28Z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